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1944710"/>
            <a:ext cx="8210282" cy="1133341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202. LUNGDAMNA NI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374265"/>
            <a:ext cx="6858000" cy="1725769"/>
          </a:xfrm>
        </p:spPr>
        <p:txBody>
          <a:bodyPr>
            <a:normAutofit/>
          </a:bodyPr>
          <a:lstStyle/>
          <a:p>
            <a:r>
              <a:rPr lang="en-US" sz="1500" dirty="0"/>
              <a:t>O Happy Day </a:t>
            </a:r>
          </a:p>
          <a:p>
            <a:r>
              <a:rPr lang="en-US" sz="1500" dirty="0"/>
              <a:t>Pau. 16:20</a:t>
            </a:r>
          </a:p>
          <a:p>
            <a:r>
              <a:rPr lang="en-US" sz="1500" dirty="0"/>
              <a:t>Philip Doddridge, 1702-1751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1620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8763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4712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2033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175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ciamphapha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0060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202. LUNGDAMNA NI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2018-12-14T14:11:05Z</dcterms:modified>
</cp:coreProperties>
</file>